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</Types>
</file>

<file path=_rels\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/></Relationships>

</file>

<file path=ppt\_rels\presentation.xml.rels>&#65279;<?xml version="1.0" encoding="UTF-8" standalone="yes"?><Relationships xmlns="http://schemas.openxmlformats.org/package/2006/relationships">
<Relationship Id="rId1" Type="http://schemas.openxmlformats.org/officeDocument/2006/relationships/slide" Target="slides/slide1.xml"/>
<Relationship Id="rId2" Type="http://schemas.openxmlformats.org/officeDocument/2006/relationships/slide" Target="slides/slide2.xml"/>
<Relationship Id="rId3" Type="http://schemas.openxmlformats.org/officeDocument/2006/relationships/slide" Target="slides/slide3.xml"/>
<Relationship Id="rId4" Type="http://schemas.openxmlformats.org/officeDocument/2006/relationships/slide" Target="slides/slide4.xml"/>
<Relationship Id="rId5" Type="http://schemas.openxmlformats.org/officeDocument/2006/relationships/slide" Target="slides/slide5.xml"/>
<Relationship Id="rId6" Type="http://schemas.openxmlformats.org/officeDocument/2006/relationships/slide" Target="slides/slide6.xml"/>
<Relationship Id="rId7" Type="http://schemas.openxmlformats.org/officeDocument/2006/relationships/slide" Target="slides/slide7.xml"/>
<Relationship Id="rId8" Type="http://schemas.openxmlformats.org/officeDocument/2006/relationships/slide" Target="slides/slide8.xml"/>
<Relationship Id="rId9" Type="http://schemas.openxmlformats.org/officeDocument/2006/relationships/slide" Target="slides/slide9.xml"/>
<Relationship Id="rId10" Type="http://schemas.openxmlformats.org/officeDocument/2006/relationships/slide" Target="slides/slide10.xml"/>
<Relationship Id="rId11" Type="http://schemas.openxmlformats.org/officeDocument/2006/relationships/slide" Target="slides/slide11.xml"/>
<Relationship Id="rId12" Type="http://schemas.openxmlformats.org/officeDocument/2006/relationships/slide" Target="slides/slide12.xml"/>
<Relationship Id="rId13" Type="http://schemas.openxmlformats.org/officeDocument/2006/relationships/slide" Target="slides/slide13.xml"/>
<Relationship Id="rId14" Type="http://schemas.openxmlformats.org/officeDocument/2006/relationships/slide" Target="slides/slide14.xml"/>
</Relationships>

</file>

<file path=ppt\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IdLst>
    <p:sldId id="256" r:id="rId1"/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5143500" type="screen16x9"/>
  <p:notesSz cx="6858000" cy="9144000"/>
</p:presentation>
</file>

<file path=ppt\slides\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600000" y="350000"/>
            <a:ext cx="8000000" cy="900000"/>
          </a:xfrm>
        </p:spPr>
        <p:txBody>
          <a:bodyPr/>
          <a:lstStyle/>
          <a:p>
            <a:r>
              <a:rPr lang="zh-CN" sz="3200" b="1"/>
              <a:t>非攻数据获取系统视频讲解脚本</a:t>
            </a:r>
          </a:p>
        </p:txBody>
      </p:sp>
      <p:sp>
        <p:nvSpPr>
          <p:cNvPr id="3" name="Content"/>
          <p:cNvSpPr/>
          <p:nvPr/>
        </p:nvSpPr>
        <p:spPr>
          <a:xfrm>
            <a:off x="750000" y="1500000"/>
            <a:ext cx="7800000" cy="4500000"/>
          </a:xfrm>
        </p:spPr>
        <p:txBody>
          <a:bodyPr/>
          <a:lstStyle/>
          <a:p>
            <a:r>
              <a:rPr lang="zh-CN" sz="2200"/>
              <a:t>建议时长：18-25 分钟</a:t>
            </a:r>
          </a:p>
          <a:p>
            <a:r>
              <a:rPr lang="zh-CN" sz="2200"/>
              <a:t>讲解对象：第一次使用系统的新用户</a:t>
            </a:r>
          </a:p>
          <a:p>
            <a:r>
              <a:rPr lang="zh-CN" sz="2200"/>
              <a:t>录制方式：屏幕录制，边操作边讲解</a:t>
            </a:r>
          </a:p>
        </p:txBody>
      </p:sp>
    </p:spTree>
  </p:cSld>
  <p:clrMapOvr>
    <a:masterClrMapping/>
  </p:clrMapOvr>
</p:sld>
</file>

<file path=ppt\slides\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600000" y="350000"/>
            <a:ext cx="8000000" cy="900000"/>
          </a:xfrm>
        </p:spPr>
        <p:txBody>
          <a:bodyPr/>
          <a:lstStyle/>
          <a:p>
            <a:r>
              <a:rPr lang="zh-CN" sz="3200" b="1"/>
              <a:t>第八段：查看保存的结果</a:t>
            </a:r>
          </a:p>
        </p:txBody>
      </p:sp>
      <p:sp>
        <p:nvSpPr>
          <p:cNvPr id="3" name="Content"/>
          <p:cNvSpPr/>
          <p:nvPr/>
        </p:nvSpPr>
        <p:spPr>
          <a:xfrm>
            <a:off x="750000" y="1500000"/>
            <a:ext cx="7800000" cy="4500000"/>
          </a:xfrm>
        </p:spPr>
        <p:txBody>
          <a:bodyPr/>
          <a:lstStyle/>
          <a:p>
            <a:r>
              <a:rPr lang="zh-CN" sz="2200"/>
              <a:t>画面：打开商详结果列表。</a:t>
            </a:r>
          </a:p>
          <a:p>
            <a:r>
              <a:rPr lang="zh-CN" sz="2200"/>
              <a:t>讲解：</a:t>
            </a:r>
          </a:p>
          <a:p>
            <a:r>
              <a:rPr lang="zh-CN" sz="2200"/>
              <a:t>商详结果列表里有商品 ID、目录、详情页、JSON、图片数量、状态和时间。</a:t>
            </a:r>
          </a:p>
          <a:p>
            <a:r>
              <a:rPr lang="zh-CN" sz="2200"/>
              <a:t>点击打开，可以查看 detail.html。</a:t>
            </a:r>
          </a:p>
          <a:p>
            <a:r>
              <a:rPr lang="zh-CN" sz="2200"/>
              <a:t>detail.html 会显示商品 ID、店铺、价格、类目、来源 URL 和采集时间。</a:t>
            </a:r>
          </a:p>
          <a:p>
            <a:r>
              <a:rPr lang="zh-CN" sz="2200"/>
              <a:t>页面下方显示保存的图片。</a:t>
            </a:r>
          </a:p>
        </p:txBody>
      </p:sp>
    </p:spTree>
  </p:cSld>
  <p:clrMapOvr>
    <a:masterClrMapping/>
  </p:clrMapOvr>
</p:sld>
</file>

<file path=ppt\slides\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600000" y="350000"/>
            <a:ext cx="8000000" cy="900000"/>
          </a:xfrm>
        </p:spPr>
        <p:txBody>
          <a:bodyPr/>
          <a:lstStyle/>
          <a:p>
            <a:r>
              <a:rPr lang="zh-CN" sz="3200" b="1"/>
              <a:t>第九段：批量采集建议</a:t>
            </a:r>
          </a:p>
        </p:txBody>
      </p:sp>
      <p:sp>
        <p:nvSpPr>
          <p:cNvPr id="3" name="Content"/>
          <p:cNvSpPr/>
          <p:nvPr/>
        </p:nvSpPr>
        <p:spPr>
          <a:xfrm>
            <a:off x="750000" y="1500000"/>
            <a:ext cx="7800000" cy="4500000"/>
          </a:xfrm>
        </p:spPr>
        <p:txBody>
          <a:bodyPr/>
          <a:lstStyle/>
          <a:p>
            <a:r>
              <a:rPr lang="zh-CN" sz="2200"/>
              <a:t>画面：展示多个商品标签页或 URL 队列。</a:t>
            </a:r>
          </a:p>
          <a:p>
            <a:r>
              <a:rPr lang="zh-CN" sz="2200"/>
              <a:t>讲解：</a:t>
            </a:r>
          </a:p>
          <a:p>
            <a:r>
              <a:rPr lang="zh-CN" sz="2200"/>
              <a:t>小白建议先一个商品一个商品采集。</a:t>
            </a:r>
          </a:p>
          <a:p>
            <a:r>
              <a:rPr lang="zh-CN" sz="2200"/>
              <a:t>第一个商品确认成功后，再继续下一个。</a:t>
            </a:r>
          </a:p>
          <a:p>
            <a:r>
              <a:rPr lang="zh-CN" sz="2200"/>
              <a:t>如果已经整理好链接，可以在采集商详的手动 URL 队列中一行放一个链接。</a:t>
            </a:r>
          </a:p>
          <a:p>
            <a:r>
              <a:rPr lang="zh-CN" sz="2200"/>
              <a:t>部分平台会拦截服务器直接读取，正式采集还是建议打开商品详情页用插件采集。</a:t>
            </a:r>
          </a:p>
        </p:txBody>
      </p:sp>
    </p:spTree>
  </p:cSld>
  <p:clrMapOvr>
    <a:masterClrMapping/>
  </p:clrMapOvr>
</p:sld>
</file>

<file path=ppt\slides\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600000" y="350000"/>
            <a:ext cx="8000000" cy="900000"/>
          </a:xfrm>
        </p:spPr>
        <p:txBody>
          <a:bodyPr/>
          <a:lstStyle/>
          <a:p>
            <a:r>
              <a:rPr lang="zh-CN" sz="3200" b="1"/>
              <a:t>第十段：导出和后续处理</a:t>
            </a:r>
          </a:p>
        </p:txBody>
      </p:sp>
      <p:sp>
        <p:nvSpPr>
          <p:cNvPr id="3" name="Content"/>
          <p:cNvSpPr/>
          <p:nvPr/>
        </p:nvSpPr>
        <p:spPr>
          <a:xfrm>
            <a:off x="750000" y="1500000"/>
            <a:ext cx="7800000" cy="4500000"/>
          </a:xfrm>
        </p:spPr>
        <p:txBody>
          <a:bodyPr/>
          <a:lstStyle/>
          <a:p>
            <a:r>
              <a:rPr lang="zh-CN" sz="2200"/>
              <a:t>画面：展示导出结果、去重、属性、过滤、站点/类目。</a:t>
            </a:r>
          </a:p>
          <a:p>
            <a:r>
              <a:rPr lang="zh-CN" sz="2200"/>
              <a:t>讲解：</a:t>
            </a:r>
          </a:p>
          <a:p>
            <a:r>
              <a:rPr lang="zh-CN" sz="2200"/>
              <a:t>采集完成后可以导出 CSV。</a:t>
            </a:r>
          </a:p>
          <a:p>
            <a:r>
              <a:rPr lang="zh-CN" sz="2200"/>
              <a:t>如果要上货，建议先做手动去重。</a:t>
            </a:r>
          </a:p>
          <a:p>
            <a:r>
              <a:rPr lang="zh-CN" sz="2200"/>
              <a:t>再做商品属性创建。</a:t>
            </a:r>
          </a:p>
          <a:p>
            <a:r>
              <a:rPr lang="zh-CN" sz="2200"/>
              <a:t>再做上货过滤设置。</a:t>
            </a:r>
          </a:p>
        </p:txBody>
      </p:sp>
    </p:spTree>
  </p:cSld>
  <p:clrMapOvr>
    <a:masterClrMapping/>
  </p:clrMapOvr>
</p:sld>
</file>

<file path=ppt\slides\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600000" y="350000"/>
            <a:ext cx="8000000" cy="900000"/>
          </a:xfrm>
        </p:spPr>
        <p:txBody>
          <a:bodyPr/>
          <a:lstStyle/>
          <a:p>
            <a:r>
              <a:rPr lang="zh-CN" sz="3200" b="1"/>
              <a:t>第十一段：常见问题</a:t>
            </a:r>
          </a:p>
        </p:txBody>
      </p:sp>
      <p:sp>
        <p:nvSpPr>
          <p:cNvPr id="3" name="Content"/>
          <p:cNvSpPr/>
          <p:nvPr/>
        </p:nvSpPr>
        <p:spPr>
          <a:xfrm>
            <a:off x="750000" y="1500000"/>
            <a:ext cx="7800000" cy="4500000"/>
          </a:xfrm>
        </p:spPr>
        <p:txBody>
          <a:bodyPr/>
          <a:lstStyle/>
          <a:p>
            <a:r>
              <a:rPr lang="zh-CN" sz="2200"/>
              <a:t>画面：展示插件弹窗和商详结果。</a:t>
            </a:r>
          </a:p>
          <a:p>
            <a:r>
              <a:rPr lang="zh-CN" sz="2200"/>
              <a:t>讲解：</a:t>
            </a:r>
          </a:p>
          <a:p>
            <a:r>
              <a:rPr lang="zh-CN" sz="2200"/>
              <a:t>如果插件里看不到粘贴地址的地方，请点击右上角插件图标，不是在扩展管理页里操作。</a:t>
            </a:r>
          </a:p>
          <a:p>
            <a:r>
              <a:rPr lang="zh-CN" sz="2200"/>
              <a:t>如果插件提示不是商品页，请确认打开的是商品详情页。</a:t>
            </a:r>
          </a:p>
          <a:p>
            <a:r>
              <a:rPr lang="zh-CN" sz="2200"/>
              <a:t>如果采集后系统没有结果，请检查 API 地址是否包含 token。</a:t>
            </a:r>
          </a:p>
          <a:p>
            <a:r>
              <a:rPr lang="zh-CN" sz="2200"/>
              <a:t>如果图片少，请等待页面图片加载，必要时滚动页面后再采集。</a:t>
            </a:r>
          </a:p>
        </p:txBody>
      </p:sp>
    </p:spTree>
  </p:cSld>
  <p:clrMapOvr>
    <a:masterClrMapping/>
  </p:clrMapOvr>
</p:sld>
</file>

<file path=ppt\slides\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600000" y="350000"/>
            <a:ext cx="8000000" cy="900000"/>
          </a:xfrm>
        </p:spPr>
        <p:txBody>
          <a:bodyPr/>
          <a:lstStyle/>
          <a:p>
            <a:r>
              <a:rPr lang="zh-CN" sz="3200" b="1"/>
              <a:t>结尾：正式使用前检查</a:t>
            </a:r>
          </a:p>
        </p:txBody>
      </p:sp>
      <p:sp>
        <p:nvSpPr>
          <p:cNvPr id="3" name="Content"/>
          <p:cNvSpPr/>
          <p:nvPr/>
        </p:nvSpPr>
        <p:spPr>
          <a:xfrm>
            <a:off x="750000" y="1500000"/>
            <a:ext cx="7800000" cy="4500000"/>
          </a:xfrm>
        </p:spPr>
        <p:txBody>
          <a:bodyPr/>
          <a:lstStyle/>
          <a:p>
            <a:r>
              <a:rPr lang="zh-CN" sz="2200"/>
              <a:t>讲解：</a:t>
            </a:r>
          </a:p>
          <a:p>
            <a:r>
              <a:rPr lang="zh-CN" sz="2200"/>
              <a:t>正式使用前确认 6 件事：账号能登录、平台选对、插件安装成功、API 测试成功、商品页加载完成、系统里能看到商详结果。确认这些都没问题，就可以开始正式批量采集。</a:t>
            </a:r>
          </a:p>
        </p:txBody>
      </p:sp>
    </p:spTree>
  </p:cSld>
  <p:clrMapOvr>
    <a:masterClrMapping/>
  </p:clrMapOvr>
</p:sld>
</file>

<file path=ppt\slides\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600000" y="350000"/>
            <a:ext cx="8000000" cy="900000"/>
          </a:xfrm>
        </p:spPr>
        <p:txBody>
          <a:bodyPr/>
          <a:lstStyle/>
          <a:p>
            <a:r>
              <a:rPr lang="zh-CN" sz="3200" b="1"/>
              <a:t>开场：说明本视频内容</a:t>
            </a:r>
          </a:p>
        </p:txBody>
      </p:sp>
      <p:sp>
        <p:nvSpPr>
          <p:cNvPr id="3" name="Content"/>
          <p:cNvSpPr/>
          <p:nvPr/>
        </p:nvSpPr>
        <p:spPr>
          <a:xfrm>
            <a:off x="750000" y="1500000"/>
            <a:ext cx="7800000" cy="4500000"/>
          </a:xfrm>
        </p:spPr>
        <p:txBody>
          <a:bodyPr/>
          <a:lstStyle/>
        </p:txBody>
      </p:sp>
    </p:spTree>
  </p:cSld>
  <p:clrMapOvr>
    <a:masterClrMapping/>
  </p:clrMapOvr>
</p:sld>
</file>

<file path=ppt\slides\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600000" y="350000"/>
            <a:ext cx="8000000" cy="900000"/>
          </a:xfrm>
        </p:spPr>
        <p:txBody>
          <a:bodyPr/>
          <a:lstStyle/>
          <a:p>
            <a:r>
              <a:rPr lang="zh-CN" sz="3200" b="1"/>
              <a:t>第一段：登录和平台入口</a:t>
            </a:r>
          </a:p>
        </p:txBody>
      </p:sp>
      <p:sp>
        <p:nvSpPr>
          <p:cNvPr id="3" name="Content"/>
          <p:cNvSpPr/>
          <p:nvPr/>
        </p:nvSpPr>
        <p:spPr>
          <a:xfrm>
            <a:off x="750000" y="1500000"/>
            <a:ext cx="7800000" cy="4500000"/>
          </a:xfrm>
        </p:spPr>
        <p:txBody>
          <a:bodyPr/>
          <a:lstStyle/>
          <a:p>
            <a:r>
              <a:rPr lang="zh-CN" sz="2200"/>
              <a:t>画面：打开 https://xiaoshizi.fghome.top。</a:t>
            </a:r>
          </a:p>
          <a:p>
            <a:r>
              <a:rPr lang="zh-CN" sz="2200"/>
              <a:t>讲解：</a:t>
            </a:r>
          </a:p>
          <a:p>
            <a:r>
              <a:rPr lang="zh-CN" sz="2200"/>
              <a:t>这里是非攻数据获取系统登录页。</a:t>
            </a:r>
          </a:p>
          <a:p>
            <a:r>
              <a:rPr lang="zh-CN" sz="2200"/>
              <a:t>已有账号的用户输入用户名和密码，点击登录系统。</a:t>
            </a:r>
          </a:p>
          <a:p>
            <a:r>
              <a:rPr lang="zh-CN" sz="2200"/>
              <a:t>没有账号的用户点击注册会员账号。</a:t>
            </a:r>
          </a:p>
          <a:p>
            <a:r>
              <a:rPr lang="zh-CN" sz="2200"/>
              <a:t>注册只需要用户名、密码、确认密码。</a:t>
            </a:r>
          </a:p>
        </p:txBody>
      </p:sp>
    </p:spTree>
  </p:cSld>
  <p:clrMapOvr>
    <a:masterClrMapping/>
  </p:clrMapOvr>
</p:sld>
</file>

<file path=ppt\slides\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600000" y="350000"/>
            <a:ext cx="8000000" cy="900000"/>
          </a:xfrm>
        </p:spPr>
        <p:txBody>
          <a:bodyPr/>
          <a:lstStyle/>
          <a:p>
            <a:r>
              <a:rPr lang="zh-CN" sz="3200" b="1"/>
              <a:t>第二段：进入平台工作台</a:t>
            </a:r>
          </a:p>
        </p:txBody>
      </p:sp>
      <p:sp>
        <p:nvSpPr>
          <p:cNvPr id="3" name="Content"/>
          <p:cNvSpPr/>
          <p:nvPr/>
        </p:nvSpPr>
        <p:spPr>
          <a:xfrm>
            <a:off x="750000" y="1500000"/>
            <a:ext cx="7800000" cy="4500000"/>
          </a:xfrm>
        </p:spPr>
        <p:txBody>
          <a:bodyPr/>
          <a:lstStyle/>
          <a:p>
            <a:r>
              <a:rPr lang="zh-CN" sz="2200"/>
              <a:t>画面：点击 Temu 平台卡片，再依次展示其它平台卡片。</a:t>
            </a:r>
          </a:p>
          <a:p>
            <a:r>
              <a:rPr lang="zh-CN" sz="2200"/>
              <a:t>讲解：</a:t>
            </a:r>
          </a:p>
          <a:p>
            <a:r>
              <a:rPr lang="zh-CN" sz="2200"/>
              <a:t>我先点击 Temu。</a:t>
            </a:r>
          </a:p>
          <a:p>
            <a:r>
              <a:rPr lang="zh-CN" sz="2200"/>
              <a:t>进入后页面标题显示 Temu 商品采集。</a:t>
            </a:r>
          </a:p>
          <a:p>
            <a:r>
              <a:rPr lang="zh-CN" sz="2200"/>
              <a:t>顶部有采集任务、同步上家、采集商详、手动去重、过滤设置、下载插件、系统教程。</a:t>
            </a:r>
          </a:p>
          <a:p>
            <a:r>
              <a:rPr lang="zh-CN" sz="2200"/>
              <a:t>左侧也有对应功能菜单。</a:t>
            </a:r>
          </a:p>
        </p:txBody>
      </p:sp>
    </p:spTree>
  </p:cSld>
  <p:clrMapOvr>
    <a:masterClrMapping/>
  </p:clrMapOvr>
</p:sld>
</file>

<file path=ppt\slides\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600000" y="350000"/>
            <a:ext cx="8000000" cy="900000"/>
          </a:xfrm>
        </p:spPr>
        <p:txBody>
          <a:bodyPr/>
          <a:lstStyle/>
          <a:p>
            <a:r>
              <a:rPr lang="zh-CN" sz="3200" b="1"/>
              <a:t>第三段：下载浏览器插件</a:t>
            </a:r>
          </a:p>
        </p:txBody>
      </p:sp>
      <p:sp>
        <p:nvSpPr>
          <p:cNvPr id="3" name="Content"/>
          <p:cNvSpPr/>
          <p:nvPr/>
        </p:nvSpPr>
        <p:spPr>
          <a:xfrm>
            <a:off x="750000" y="1500000"/>
            <a:ext cx="7800000" cy="4500000"/>
          </a:xfrm>
        </p:spPr>
        <p:txBody>
          <a:bodyPr/>
          <a:lstStyle/>
          <a:p>
            <a:r>
              <a:rPr lang="zh-CN" sz="2200"/>
              <a:t>画面：点击顶部“下载插件”。</a:t>
            </a:r>
          </a:p>
          <a:p>
            <a:r>
              <a:rPr lang="zh-CN" sz="2200"/>
              <a:t>讲解：</a:t>
            </a:r>
          </a:p>
          <a:p>
            <a:r>
              <a:rPr lang="zh-CN" sz="2200"/>
              <a:t>商品详情采集主要依靠浏览器插件完成。</a:t>
            </a:r>
          </a:p>
          <a:p>
            <a:r>
              <a:rPr lang="zh-CN" sz="2200"/>
              <a:t>点击顶部下载插件。</a:t>
            </a:r>
          </a:p>
          <a:p>
            <a:r>
              <a:rPr lang="zh-CN" sz="2200"/>
              <a:t>下载得到 feigong-product-data-extension.zip。</a:t>
            </a:r>
          </a:p>
          <a:p>
            <a:r>
              <a:rPr lang="zh-CN" sz="2200"/>
              <a:t>下载后不要直接双击运行，要先解压。</a:t>
            </a:r>
          </a:p>
        </p:txBody>
      </p:sp>
    </p:spTree>
  </p:cSld>
  <p:clrMapOvr>
    <a:masterClrMapping/>
  </p:clrMapOvr>
</p:sld>
</file>

<file path=ppt\slides\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600000" y="350000"/>
            <a:ext cx="8000000" cy="900000"/>
          </a:xfrm>
        </p:spPr>
        <p:txBody>
          <a:bodyPr/>
          <a:lstStyle/>
          <a:p>
            <a:r>
              <a:rPr lang="zh-CN" sz="3200" b="1"/>
              <a:t>第四段：安装插件</a:t>
            </a:r>
          </a:p>
        </p:txBody>
      </p:sp>
      <p:sp>
        <p:nvSpPr>
          <p:cNvPr id="3" name="Content"/>
          <p:cNvSpPr/>
          <p:nvPr/>
        </p:nvSpPr>
        <p:spPr>
          <a:xfrm>
            <a:off x="750000" y="1500000"/>
            <a:ext cx="7800000" cy="4500000"/>
          </a:xfrm>
        </p:spPr>
        <p:txBody>
          <a:bodyPr/>
          <a:lstStyle/>
          <a:p>
            <a:r>
              <a:rPr lang="zh-CN" sz="2200"/>
              <a:t>画面：打开 Chrome 扩展管理页。</a:t>
            </a:r>
          </a:p>
          <a:p>
            <a:r>
              <a:rPr lang="zh-CN" sz="2200"/>
              <a:t>讲解：</a:t>
            </a:r>
          </a:p>
          <a:p>
            <a:r>
              <a:rPr lang="zh-CN" sz="2200"/>
              <a:t>打开 Chrome。</a:t>
            </a:r>
          </a:p>
          <a:p>
            <a:r>
              <a:rPr lang="zh-CN" sz="2200"/>
              <a:t>地址栏输入 chrome://extensions/。</a:t>
            </a:r>
          </a:p>
          <a:p>
            <a:r>
              <a:rPr lang="zh-CN" sz="2200"/>
              <a:t>打开右上角开发者模式。</a:t>
            </a:r>
          </a:p>
          <a:p>
            <a:r>
              <a:rPr lang="zh-CN" sz="2200"/>
              <a:t>点击加载已解压的扩展程序。</a:t>
            </a:r>
          </a:p>
        </p:txBody>
      </p:sp>
    </p:spTree>
  </p:cSld>
  <p:clrMapOvr>
    <a:masterClrMapping/>
  </p:clrMapOvr>
</p:sld>
</file>

<file path=ppt\slides\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600000" y="350000"/>
            <a:ext cx="8000000" cy="900000"/>
          </a:xfrm>
        </p:spPr>
        <p:txBody>
          <a:bodyPr/>
          <a:lstStyle/>
          <a:p>
            <a:r>
              <a:rPr lang="zh-CN" sz="3200" b="1"/>
              <a:t>第五段：配置插件 API 地址</a:t>
            </a:r>
          </a:p>
        </p:txBody>
      </p:sp>
      <p:sp>
        <p:nvSpPr>
          <p:cNvPr id="3" name="Content"/>
          <p:cNvSpPr/>
          <p:nvPr/>
        </p:nvSpPr>
        <p:spPr>
          <a:xfrm>
            <a:off x="750000" y="1500000"/>
            <a:ext cx="7800000" cy="4500000"/>
          </a:xfrm>
        </p:spPr>
        <p:txBody>
          <a:bodyPr/>
          <a:lstStyle/>
          <a:p>
            <a:r>
              <a:rPr lang="zh-CN" sz="2200"/>
              <a:t>画面：回到非攻系统工作台，复制插件接口。</a:t>
            </a:r>
          </a:p>
          <a:p>
            <a:r>
              <a:rPr lang="zh-CN" sz="2200"/>
              <a:t>讲解：</a:t>
            </a:r>
          </a:p>
          <a:p>
            <a:r>
              <a:rPr lang="zh-CN" sz="2200"/>
              <a:t>回到非攻系统。</a:t>
            </a:r>
          </a:p>
          <a:p>
            <a:r>
              <a:rPr lang="zh-CN" sz="2200"/>
              <a:t>页面上方有插件接口地址。</a:t>
            </a:r>
          </a:p>
          <a:p>
            <a:r>
              <a:rPr lang="zh-CN" sz="2200"/>
              <a:t>这条地址里面带 token，是当前账号的采集凭证。</a:t>
            </a:r>
          </a:p>
          <a:p>
            <a:r>
              <a:rPr lang="zh-CN" sz="2200"/>
              <a:t>复制完整地址。</a:t>
            </a:r>
          </a:p>
        </p:txBody>
      </p:sp>
    </p:spTree>
  </p:cSld>
  <p:clrMapOvr>
    <a:masterClrMapping/>
  </p:clrMapOvr>
</p:sld>
</file>

<file path=ppt\slides\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600000" y="350000"/>
            <a:ext cx="8000000" cy="900000"/>
          </a:xfrm>
        </p:spPr>
        <p:txBody>
          <a:bodyPr/>
          <a:lstStyle/>
          <a:p>
            <a:r>
              <a:rPr lang="zh-CN" sz="3200" b="1"/>
              <a:t>第六段：各平台商品页怎么打开</a:t>
            </a:r>
          </a:p>
        </p:txBody>
      </p:sp>
      <p:sp>
        <p:nvSpPr>
          <p:cNvPr id="3" name="Content"/>
          <p:cNvSpPr/>
          <p:nvPr/>
        </p:nvSpPr>
        <p:spPr>
          <a:xfrm>
            <a:off x="750000" y="1500000"/>
            <a:ext cx="7800000" cy="4500000"/>
          </a:xfrm>
        </p:spPr>
        <p:txBody>
          <a:bodyPr/>
          <a:lstStyle/>
          <a:p>
            <a:r>
              <a:rPr lang="zh-CN" sz="2200"/>
              <a:t>画面：展示几个平台商品详情页示例。</a:t>
            </a:r>
          </a:p>
          <a:p>
            <a:r>
              <a:rPr lang="zh-CN" sz="2200"/>
              <a:t>讲解：</a:t>
            </a:r>
          </a:p>
          <a:p>
            <a:r>
              <a:rPr lang="zh-CN" sz="2200"/>
              <a:t>Temu 要打开具体商品详情页，地址通常包含 g-商品ID.html。</a:t>
            </a:r>
          </a:p>
          <a:p>
            <a:r>
              <a:rPr lang="zh-CN" sz="2200"/>
              <a:t>TikTok Shop 要打开具体商品页，不是店铺页。</a:t>
            </a:r>
          </a:p>
          <a:p>
            <a:r>
              <a:rPr lang="zh-CN" sz="2200"/>
              <a:t>SHEIN 要打开具体商品详情页，等颜色图和详情图加载。</a:t>
            </a:r>
          </a:p>
          <a:p>
            <a:r>
              <a:rPr lang="zh-CN" sz="2200"/>
              <a:t>拼多多要打开 goods.html 或带 goods_id 的商品页。</a:t>
            </a:r>
          </a:p>
        </p:txBody>
      </p:sp>
    </p:spTree>
  </p:cSld>
  <p:clrMapOvr>
    <a:masterClrMapping/>
  </p:clrMapOvr>
</p:sld>
</file>

<file path=ppt\slides\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/>
          <p:nvPr/>
        </p:nvSpPr>
        <p:spPr>
          <a:xfrm>
            <a:off x="600000" y="350000"/>
            <a:ext cx="8000000" cy="900000"/>
          </a:xfrm>
        </p:spPr>
        <p:txBody>
          <a:bodyPr/>
          <a:lstStyle/>
          <a:p>
            <a:r>
              <a:rPr lang="zh-CN" sz="3200" b="1"/>
              <a:t>第七段：正式采集一个商品</a:t>
            </a:r>
          </a:p>
        </p:txBody>
      </p:sp>
      <p:sp>
        <p:nvSpPr>
          <p:cNvPr id="3" name="Content"/>
          <p:cNvSpPr/>
          <p:nvPr/>
        </p:nvSpPr>
        <p:spPr>
          <a:xfrm>
            <a:off x="750000" y="1500000"/>
            <a:ext cx="7800000" cy="4500000"/>
          </a:xfrm>
        </p:spPr>
        <p:txBody>
          <a:bodyPr/>
          <a:lstStyle/>
          <a:p>
            <a:r>
              <a:rPr lang="zh-CN" sz="2200"/>
              <a:t>画面：打开商品详情页，点击插件。</a:t>
            </a:r>
          </a:p>
          <a:p>
            <a:r>
              <a:rPr lang="zh-CN" sz="2200"/>
              <a:t>讲解：</a:t>
            </a:r>
          </a:p>
          <a:p>
            <a:r>
              <a:rPr lang="zh-CN" sz="2200"/>
              <a:t>打开商品详情页后，先等页面加载完成。</a:t>
            </a:r>
          </a:p>
          <a:p>
            <a:r>
              <a:rPr lang="zh-CN" sz="2200"/>
              <a:t>如果图片没有出来，先滚动页面让图片加载。</a:t>
            </a:r>
          </a:p>
          <a:p>
            <a:r>
              <a:rPr lang="zh-CN" sz="2200"/>
              <a:t>点击非攻插件。</a:t>
            </a:r>
          </a:p>
          <a:p>
            <a:r>
              <a:rPr lang="zh-CN" sz="2200"/>
              <a:t>插件提示检测到支持的商品页面。</a:t>
            </a:r>
          </a:p>
        </p:txBody>
      </p:sp>
    </p:spTree>
  </p:cSld>
  <p:clrMapOvr>
    <a:masterClrMapping/>
  </p:clrMapOvr>
</p:sld>
</file>